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0" r:id="rId1"/>
  </p:sldMasterIdLst>
  <p:sldIdLst>
    <p:sldId id="256" r:id="rId2"/>
  </p:sldIdLst>
  <p:sldSz cx="10044113" cy="1555273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70" d="100"/>
          <a:sy n="70" d="100"/>
        </p:scale>
        <p:origin x="486" y="-353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9299" y="-19203"/>
            <a:ext cx="10072457" cy="15591144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41889" y="5453060"/>
            <a:ext cx="6400287" cy="3733523"/>
          </a:xfrm>
        </p:spPr>
        <p:txBody>
          <a:bodyPr anchor="b">
            <a:noAutofit/>
          </a:bodyPr>
          <a:lstStyle>
            <a:lvl1pPr algn="r">
              <a:defRPr sz="5931">
                <a:solidFill>
                  <a:schemeClr val="accent1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41889" y="9186580"/>
            <a:ext cx="6400287" cy="2487574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5021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043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0656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0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1094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131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1531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175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BC5F47-0084-4A88-ACEC-71D64E49B8E2}" type="datetimeFigureOut">
              <a:rPr lang="es-ES" smtClean="0"/>
              <a:t>30/05/2017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117BFE-439C-4DE2-A191-E9C22973EDD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437037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9608" y="1382466"/>
            <a:ext cx="6972567" cy="7718766"/>
          </a:xfrm>
        </p:spPr>
        <p:txBody>
          <a:bodyPr anchor="ctr">
            <a:normAutofit/>
          </a:bodyPr>
          <a:lstStyle>
            <a:lvl1pPr algn="l">
              <a:defRPr sz="4833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9608" y="10138081"/>
            <a:ext cx="6972567" cy="3562666"/>
          </a:xfrm>
        </p:spPr>
        <p:txBody>
          <a:bodyPr anchor="ctr">
            <a:normAutofit/>
          </a:bodyPr>
          <a:lstStyle>
            <a:lvl1pPr marL="0" indent="0" algn="l">
              <a:buNone/>
              <a:defRPr sz="1977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502188" indent="0">
              <a:buNone/>
              <a:defRPr sz="1977">
                <a:solidFill>
                  <a:schemeClr val="tx1">
                    <a:tint val="75000"/>
                  </a:schemeClr>
                </a:solidFill>
              </a:defRPr>
            </a:lvl2pPr>
            <a:lvl3pPr marL="1004377" indent="0">
              <a:buNone/>
              <a:defRPr sz="1757">
                <a:solidFill>
                  <a:schemeClr val="tx1">
                    <a:tint val="75000"/>
                  </a:schemeClr>
                </a:solidFill>
              </a:defRPr>
            </a:lvl3pPr>
            <a:lvl4pPr marL="1506565" indent="0">
              <a:buNone/>
              <a:defRPr sz="1538">
                <a:solidFill>
                  <a:schemeClr val="tx1">
                    <a:tint val="75000"/>
                  </a:schemeClr>
                </a:solidFill>
              </a:defRPr>
            </a:lvl4pPr>
            <a:lvl5pPr marL="2008754" indent="0">
              <a:buNone/>
              <a:defRPr sz="1538">
                <a:solidFill>
                  <a:schemeClr val="tx1">
                    <a:tint val="75000"/>
                  </a:schemeClr>
                </a:solidFill>
              </a:defRPr>
            </a:lvl5pPr>
            <a:lvl6pPr marL="2510942" indent="0">
              <a:buNone/>
              <a:defRPr sz="1538">
                <a:solidFill>
                  <a:schemeClr val="tx1">
                    <a:tint val="75000"/>
                  </a:schemeClr>
                </a:solidFill>
              </a:defRPr>
            </a:lvl6pPr>
            <a:lvl7pPr marL="3013131" indent="0">
              <a:buNone/>
              <a:defRPr sz="1538">
                <a:solidFill>
                  <a:schemeClr val="tx1">
                    <a:tint val="75000"/>
                  </a:schemeClr>
                </a:solidFill>
              </a:defRPr>
            </a:lvl7pPr>
            <a:lvl8pPr marL="3515319" indent="0">
              <a:buNone/>
              <a:defRPr sz="1538">
                <a:solidFill>
                  <a:schemeClr val="tx1">
                    <a:tint val="75000"/>
                  </a:schemeClr>
                </a:solidFill>
              </a:defRPr>
            </a:lvl8pPr>
            <a:lvl9pPr marL="4017508" indent="0">
              <a:buNone/>
              <a:defRPr sz="1538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BC5F47-0084-4A88-ACEC-71D64E49B8E2}" type="datetimeFigureOut">
              <a:rPr lang="es-ES" smtClean="0"/>
              <a:t>30/05/2017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117BFE-439C-4DE2-A191-E9C22973EDD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761571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1163" y="1382466"/>
            <a:ext cx="6669913" cy="6854725"/>
          </a:xfrm>
        </p:spPr>
        <p:txBody>
          <a:bodyPr anchor="ctr">
            <a:normAutofit/>
          </a:bodyPr>
          <a:lstStyle>
            <a:lvl1pPr algn="l">
              <a:defRPr sz="4833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209461" y="8237191"/>
            <a:ext cx="5953316" cy="864041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757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502188" indent="0">
              <a:buFontTx/>
              <a:buNone/>
              <a:defRPr/>
            </a:lvl2pPr>
            <a:lvl3pPr marL="1004377" indent="0">
              <a:buFontTx/>
              <a:buNone/>
              <a:defRPr/>
            </a:lvl3pPr>
            <a:lvl4pPr marL="1506565" indent="0">
              <a:buFontTx/>
              <a:buNone/>
              <a:defRPr/>
            </a:lvl4pPr>
            <a:lvl5pPr marL="2008754" indent="0">
              <a:buFontTx/>
              <a:buNone/>
              <a:defRPr/>
            </a:lvl5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9606" y="10138081"/>
            <a:ext cx="6972569" cy="3562666"/>
          </a:xfrm>
        </p:spPr>
        <p:txBody>
          <a:bodyPr anchor="ctr">
            <a:normAutofit/>
          </a:bodyPr>
          <a:lstStyle>
            <a:lvl1pPr marL="0" indent="0" algn="l">
              <a:buNone/>
              <a:defRPr sz="1977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502188" indent="0">
              <a:buNone/>
              <a:defRPr sz="1977">
                <a:solidFill>
                  <a:schemeClr val="tx1">
                    <a:tint val="75000"/>
                  </a:schemeClr>
                </a:solidFill>
              </a:defRPr>
            </a:lvl2pPr>
            <a:lvl3pPr marL="1004377" indent="0">
              <a:buNone/>
              <a:defRPr sz="1757">
                <a:solidFill>
                  <a:schemeClr val="tx1">
                    <a:tint val="75000"/>
                  </a:schemeClr>
                </a:solidFill>
              </a:defRPr>
            </a:lvl3pPr>
            <a:lvl4pPr marL="1506565" indent="0">
              <a:buNone/>
              <a:defRPr sz="1538">
                <a:solidFill>
                  <a:schemeClr val="tx1">
                    <a:tint val="75000"/>
                  </a:schemeClr>
                </a:solidFill>
              </a:defRPr>
            </a:lvl4pPr>
            <a:lvl5pPr marL="2008754" indent="0">
              <a:buNone/>
              <a:defRPr sz="1538">
                <a:solidFill>
                  <a:schemeClr val="tx1">
                    <a:tint val="75000"/>
                  </a:schemeClr>
                </a:solidFill>
              </a:defRPr>
            </a:lvl5pPr>
            <a:lvl6pPr marL="2510942" indent="0">
              <a:buNone/>
              <a:defRPr sz="1538">
                <a:solidFill>
                  <a:schemeClr val="tx1">
                    <a:tint val="75000"/>
                  </a:schemeClr>
                </a:solidFill>
              </a:defRPr>
            </a:lvl6pPr>
            <a:lvl7pPr marL="3013131" indent="0">
              <a:buNone/>
              <a:defRPr sz="1538">
                <a:solidFill>
                  <a:schemeClr val="tx1">
                    <a:tint val="75000"/>
                  </a:schemeClr>
                </a:solidFill>
              </a:defRPr>
            </a:lvl7pPr>
            <a:lvl8pPr marL="3515319" indent="0">
              <a:buNone/>
              <a:defRPr sz="1538">
                <a:solidFill>
                  <a:schemeClr val="tx1">
                    <a:tint val="75000"/>
                  </a:schemeClr>
                </a:solidFill>
              </a:defRPr>
            </a:lvl8pPr>
            <a:lvl9pPr marL="4017508" indent="0">
              <a:buNone/>
              <a:defRPr sz="1538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BC5F47-0084-4A88-ACEC-71D64E49B8E2}" type="datetimeFigureOut">
              <a:rPr lang="es-ES" smtClean="0"/>
              <a:t>30/05/2017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117BFE-439C-4DE2-A191-E9C22973EDDA}" type="slidenum">
              <a:rPr lang="es-ES" smtClean="0"/>
              <a:t>‹Nº›</a:t>
            </a:fld>
            <a:endParaRPr lang="es-ES"/>
          </a:p>
        </p:txBody>
      </p:sp>
      <p:sp>
        <p:nvSpPr>
          <p:cNvPr id="24" name="TextBox 23"/>
          <p:cNvSpPr txBox="1"/>
          <p:nvPr/>
        </p:nvSpPr>
        <p:spPr>
          <a:xfrm>
            <a:off x="530229" y="1792438"/>
            <a:ext cx="502336" cy="1326169"/>
          </a:xfrm>
          <a:prstGeom prst="rect">
            <a:avLst/>
          </a:prstGeom>
        </p:spPr>
        <p:txBody>
          <a:bodyPr vert="horz" lIns="100441" tIns="50221" rIns="100441" bIns="50221" rtlCol="0" anchor="ctr">
            <a:noAutofit/>
          </a:bodyPr>
          <a:lstStyle/>
          <a:p>
            <a:pPr lvl="0"/>
            <a:r>
              <a:rPr lang="en-US" sz="8787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7411927" y="6546201"/>
            <a:ext cx="502336" cy="1326169"/>
          </a:xfrm>
          <a:prstGeom prst="rect">
            <a:avLst/>
          </a:prstGeom>
        </p:spPr>
        <p:txBody>
          <a:bodyPr vert="horz" lIns="100441" tIns="50221" rIns="100441" bIns="50221" rtlCol="0" anchor="ctr">
            <a:noAutofit/>
          </a:bodyPr>
          <a:lstStyle/>
          <a:p>
            <a:pPr lvl="0"/>
            <a:r>
              <a:rPr lang="en-US" sz="8787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7441768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9606" y="4381409"/>
            <a:ext cx="6972569" cy="5886047"/>
          </a:xfrm>
        </p:spPr>
        <p:txBody>
          <a:bodyPr anchor="b">
            <a:normAutofit/>
          </a:bodyPr>
          <a:lstStyle>
            <a:lvl1pPr algn="l">
              <a:defRPr sz="4833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9606" y="10267456"/>
            <a:ext cx="6972569" cy="3433291"/>
          </a:xfrm>
        </p:spPr>
        <p:txBody>
          <a:bodyPr anchor="t">
            <a:normAutofit/>
          </a:bodyPr>
          <a:lstStyle>
            <a:lvl1pPr marL="0" indent="0" algn="l">
              <a:buNone/>
              <a:defRPr sz="1977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502188" indent="0">
              <a:buNone/>
              <a:defRPr sz="1977">
                <a:solidFill>
                  <a:schemeClr val="tx1">
                    <a:tint val="75000"/>
                  </a:schemeClr>
                </a:solidFill>
              </a:defRPr>
            </a:lvl2pPr>
            <a:lvl3pPr marL="1004377" indent="0">
              <a:buNone/>
              <a:defRPr sz="1757">
                <a:solidFill>
                  <a:schemeClr val="tx1">
                    <a:tint val="75000"/>
                  </a:schemeClr>
                </a:solidFill>
              </a:defRPr>
            </a:lvl3pPr>
            <a:lvl4pPr marL="1506565" indent="0">
              <a:buNone/>
              <a:defRPr sz="1538">
                <a:solidFill>
                  <a:schemeClr val="tx1">
                    <a:tint val="75000"/>
                  </a:schemeClr>
                </a:solidFill>
              </a:defRPr>
            </a:lvl4pPr>
            <a:lvl5pPr marL="2008754" indent="0">
              <a:buNone/>
              <a:defRPr sz="1538">
                <a:solidFill>
                  <a:schemeClr val="tx1">
                    <a:tint val="75000"/>
                  </a:schemeClr>
                </a:solidFill>
              </a:defRPr>
            </a:lvl5pPr>
            <a:lvl6pPr marL="2510942" indent="0">
              <a:buNone/>
              <a:defRPr sz="1538">
                <a:solidFill>
                  <a:schemeClr val="tx1">
                    <a:tint val="75000"/>
                  </a:schemeClr>
                </a:solidFill>
              </a:defRPr>
            </a:lvl6pPr>
            <a:lvl7pPr marL="3013131" indent="0">
              <a:buNone/>
              <a:defRPr sz="1538">
                <a:solidFill>
                  <a:schemeClr val="tx1">
                    <a:tint val="75000"/>
                  </a:schemeClr>
                </a:solidFill>
              </a:defRPr>
            </a:lvl7pPr>
            <a:lvl8pPr marL="3515319" indent="0">
              <a:buNone/>
              <a:defRPr sz="1538">
                <a:solidFill>
                  <a:schemeClr val="tx1">
                    <a:tint val="75000"/>
                  </a:schemeClr>
                </a:solidFill>
              </a:defRPr>
            </a:lvl8pPr>
            <a:lvl9pPr marL="4017508" indent="0">
              <a:buNone/>
              <a:defRPr sz="1538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BC5F47-0084-4A88-ACEC-71D64E49B8E2}" type="datetimeFigureOut">
              <a:rPr lang="es-ES" smtClean="0"/>
              <a:t>30/05/2017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117BFE-439C-4DE2-A191-E9C22973EDD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8903899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1163" y="1382466"/>
            <a:ext cx="6669913" cy="6854725"/>
          </a:xfrm>
        </p:spPr>
        <p:txBody>
          <a:bodyPr anchor="ctr">
            <a:normAutofit/>
          </a:bodyPr>
          <a:lstStyle>
            <a:lvl1pPr algn="l">
              <a:defRPr sz="4833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69604" y="9101232"/>
            <a:ext cx="6972570" cy="1166224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636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502188" indent="0">
              <a:buFontTx/>
              <a:buNone/>
              <a:defRPr/>
            </a:lvl2pPr>
            <a:lvl3pPr marL="1004377" indent="0">
              <a:buFontTx/>
              <a:buNone/>
              <a:defRPr/>
            </a:lvl3pPr>
            <a:lvl4pPr marL="1506565" indent="0">
              <a:buFontTx/>
              <a:buNone/>
              <a:defRPr/>
            </a:lvl4pPr>
            <a:lvl5pPr marL="2008754" indent="0">
              <a:buFontTx/>
              <a:buNone/>
              <a:defRPr/>
            </a:lvl5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9606" y="10267456"/>
            <a:ext cx="6972569" cy="3433291"/>
          </a:xfrm>
        </p:spPr>
        <p:txBody>
          <a:bodyPr anchor="t">
            <a:normAutofit/>
          </a:bodyPr>
          <a:lstStyle>
            <a:lvl1pPr marL="0" indent="0" algn="l">
              <a:buNone/>
              <a:defRPr sz="1977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502188" indent="0">
              <a:buNone/>
              <a:defRPr sz="1977">
                <a:solidFill>
                  <a:schemeClr val="tx1">
                    <a:tint val="75000"/>
                  </a:schemeClr>
                </a:solidFill>
              </a:defRPr>
            </a:lvl2pPr>
            <a:lvl3pPr marL="1004377" indent="0">
              <a:buNone/>
              <a:defRPr sz="1757">
                <a:solidFill>
                  <a:schemeClr val="tx1">
                    <a:tint val="75000"/>
                  </a:schemeClr>
                </a:solidFill>
              </a:defRPr>
            </a:lvl3pPr>
            <a:lvl4pPr marL="1506565" indent="0">
              <a:buNone/>
              <a:defRPr sz="1538">
                <a:solidFill>
                  <a:schemeClr val="tx1">
                    <a:tint val="75000"/>
                  </a:schemeClr>
                </a:solidFill>
              </a:defRPr>
            </a:lvl4pPr>
            <a:lvl5pPr marL="2008754" indent="0">
              <a:buNone/>
              <a:defRPr sz="1538">
                <a:solidFill>
                  <a:schemeClr val="tx1">
                    <a:tint val="75000"/>
                  </a:schemeClr>
                </a:solidFill>
              </a:defRPr>
            </a:lvl5pPr>
            <a:lvl6pPr marL="2510942" indent="0">
              <a:buNone/>
              <a:defRPr sz="1538">
                <a:solidFill>
                  <a:schemeClr val="tx1">
                    <a:tint val="75000"/>
                  </a:schemeClr>
                </a:solidFill>
              </a:defRPr>
            </a:lvl6pPr>
            <a:lvl7pPr marL="3013131" indent="0">
              <a:buNone/>
              <a:defRPr sz="1538">
                <a:solidFill>
                  <a:schemeClr val="tx1">
                    <a:tint val="75000"/>
                  </a:schemeClr>
                </a:solidFill>
              </a:defRPr>
            </a:lvl7pPr>
            <a:lvl8pPr marL="3515319" indent="0">
              <a:buNone/>
              <a:defRPr sz="1538">
                <a:solidFill>
                  <a:schemeClr val="tx1">
                    <a:tint val="75000"/>
                  </a:schemeClr>
                </a:solidFill>
              </a:defRPr>
            </a:lvl8pPr>
            <a:lvl9pPr marL="4017508" indent="0">
              <a:buNone/>
              <a:defRPr sz="1538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BC5F47-0084-4A88-ACEC-71D64E49B8E2}" type="datetimeFigureOut">
              <a:rPr lang="es-ES" smtClean="0"/>
              <a:t>30/05/2017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117BFE-439C-4DE2-A191-E9C22973EDDA}" type="slidenum">
              <a:rPr lang="es-ES" smtClean="0"/>
              <a:t>‹Nº›</a:t>
            </a:fld>
            <a:endParaRPr lang="es-ES"/>
          </a:p>
        </p:txBody>
      </p:sp>
      <p:sp>
        <p:nvSpPr>
          <p:cNvPr id="24" name="TextBox 23"/>
          <p:cNvSpPr txBox="1"/>
          <p:nvPr/>
        </p:nvSpPr>
        <p:spPr>
          <a:xfrm>
            <a:off x="530229" y="1792438"/>
            <a:ext cx="502336" cy="1326169"/>
          </a:xfrm>
          <a:prstGeom prst="rect">
            <a:avLst/>
          </a:prstGeom>
        </p:spPr>
        <p:txBody>
          <a:bodyPr vert="horz" lIns="100441" tIns="50221" rIns="100441" bIns="50221" rtlCol="0" anchor="ctr">
            <a:noAutofit/>
          </a:bodyPr>
          <a:lstStyle/>
          <a:p>
            <a:pPr lvl="0"/>
            <a:r>
              <a:rPr lang="en-US" sz="8787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7411927" y="6546201"/>
            <a:ext cx="502336" cy="1326169"/>
          </a:xfrm>
          <a:prstGeom prst="rect">
            <a:avLst/>
          </a:prstGeom>
        </p:spPr>
        <p:txBody>
          <a:bodyPr vert="horz" lIns="100441" tIns="50221" rIns="100441" bIns="50221" rtlCol="0" anchor="ctr">
            <a:noAutofit/>
          </a:bodyPr>
          <a:lstStyle/>
          <a:p>
            <a:pPr lvl="0"/>
            <a:r>
              <a:rPr lang="en-US" sz="8787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28964382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6471" y="1382466"/>
            <a:ext cx="6965703" cy="6854725"/>
          </a:xfrm>
        </p:spPr>
        <p:txBody>
          <a:bodyPr anchor="ctr">
            <a:normAutofit/>
          </a:bodyPr>
          <a:lstStyle>
            <a:lvl1pPr algn="l">
              <a:defRPr sz="4833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69604" y="9101232"/>
            <a:ext cx="6972570" cy="1166224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636">
                <a:solidFill>
                  <a:schemeClr val="accent1"/>
                </a:solidFill>
              </a:defRPr>
            </a:lvl1pPr>
            <a:lvl2pPr marL="502188" indent="0">
              <a:buFontTx/>
              <a:buNone/>
              <a:defRPr/>
            </a:lvl2pPr>
            <a:lvl3pPr marL="1004377" indent="0">
              <a:buFontTx/>
              <a:buNone/>
              <a:defRPr/>
            </a:lvl3pPr>
            <a:lvl4pPr marL="1506565" indent="0">
              <a:buFontTx/>
              <a:buNone/>
              <a:defRPr/>
            </a:lvl4pPr>
            <a:lvl5pPr marL="2008754" indent="0">
              <a:buFontTx/>
              <a:buNone/>
              <a:defRPr/>
            </a:lvl5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9606" y="10267456"/>
            <a:ext cx="6972569" cy="3433291"/>
          </a:xfrm>
        </p:spPr>
        <p:txBody>
          <a:bodyPr anchor="t">
            <a:normAutofit/>
          </a:bodyPr>
          <a:lstStyle>
            <a:lvl1pPr marL="0" indent="0" algn="l">
              <a:buNone/>
              <a:defRPr sz="1977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502188" indent="0">
              <a:buNone/>
              <a:defRPr sz="1977">
                <a:solidFill>
                  <a:schemeClr val="tx1">
                    <a:tint val="75000"/>
                  </a:schemeClr>
                </a:solidFill>
              </a:defRPr>
            </a:lvl2pPr>
            <a:lvl3pPr marL="1004377" indent="0">
              <a:buNone/>
              <a:defRPr sz="1757">
                <a:solidFill>
                  <a:schemeClr val="tx1">
                    <a:tint val="75000"/>
                  </a:schemeClr>
                </a:solidFill>
              </a:defRPr>
            </a:lvl3pPr>
            <a:lvl4pPr marL="1506565" indent="0">
              <a:buNone/>
              <a:defRPr sz="1538">
                <a:solidFill>
                  <a:schemeClr val="tx1">
                    <a:tint val="75000"/>
                  </a:schemeClr>
                </a:solidFill>
              </a:defRPr>
            </a:lvl4pPr>
            <a:lvl5pPr marL="2008754" indent="0">
              <a:buNone/>
              <a:defRPr sz="1538">
                <a:solidFill>
                  <a:schemeClr val="tx1">
                    <a:tint val="75000"/>
                  </a:schemeClr>
                </a:solidFill>
              </a:defRPr>
            </a:lvl5pPr>
            <a:lvl6pPr marL="2510942" indent="0">
              <a:buNone/>
              <a:defRPr sz="1538">
                <a:solidFill>
                  <a:schemeClr val="tx1">
                    <a:tint val="75000"/>
                  </a:schemeClr>
                </a:solidFill>
              </a:defRPr>
            </a:lvl6pPr>
            <a:lvl7pPr marL="3013131" indent="0">
              <a:buNone/>
              <a:defRPr sz="1538">
                <a:solidFill>
                  <a:schemeClr val="tx1">
                    <a:tint val="75000"/>
                  </a:schemeClr>
                </a:solidFill>
              </a:defRPr>
            </a:lvl7pPr>
            <a:lvl8pPr marL="3515319" indent="0">
              <a:buNone/>
              <a:defRPr sz="1538">
                <a:solidFill>
                  <a:schemeClr val="tx1">
                    <a:tint val="75000"/>
                  </a:schemeClr>
                </a:solidFill>
              </a:defRPr>
            </a:lvl8pPr>
            <a:lvl9pPr marL="4017508" indent="0">
              <a:buNone/>
              <a:defRPr sz="1538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BC5F47-0084-4A88-ACEC-71D64E49B8E2}" type="datetimeFigureOut">
              <a:rPr lang="es-ES" smtClean="0"/>
              <a:t>30/05/2017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117BFE-439C-4DE2-A191-E9C22973EDD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5850115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BC5F47-0084-4A88-ACEC-71D64E49B8E2}" type="datetimeFigureOut">
              <a:rPr lang="es-ES" smtClean="0"/>
              <a:t>30/05/2017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117BFE-439C-4DE2-A191-E9C22973EDD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008555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65704" y="1382467"/>
            <a:ext cx="1075164" cy="11909367"/>
          </a:xfrm>
        </p:spPr>
        <p:txBody>
          <a:bodyPr vert="eaVert" anchor="ctr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69606" y="1382467"/>
            <a:ext cx="5706412" cy="11909367"/>
          </a:xfrm>
        </p:spPr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BC5F47-0084-4A88-ACEC-71D64E49B8E2}" type="datetimeFigureOut">
              <a:rPr lang="es-ES" smtClean="0"/>
              <a:t>30/05/2017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117BFE-439C-4DE2-A191-E9C22973EDD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085530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BC5F47-0084-4A88-ACEC-71D64E49B8E2}" type="datetimeFigureOut">
              <a:rPr lang="es-ES" smtClean="0"/>
              <a:t>30/05/2017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117BFE-439C-4DE2-A191-E9C22973EDD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06900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9606" y="6125095"/>
            <a:ext cx="6972569" cy="4142364"/>
          </a:xfrm>
        </p:spPr>
        <p:txBody>
          <a:bodyPr anchor="b"/>
          <a:lstStyle>
            <a:lvl1pPr algn="l">
              <a:defRPr sz="4394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9606" y="10267456"/>
            <a:ext cx="6972569" cy="1951236"/>
          </a:xfrm>
        </p:spPr>
        <p:txBody>
          <a:bodyPr anchor="t"/>
          <a:lstStyle>
            <a:lvl1pPr marL="0" indent="0" algn="l">
              <a:buNone/>
              <a:defRPr sz="2197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502188" indent="0">
              <a:buNone/>
              <a:defRPr sz="1977">
                <a:solidFill>
                  <a:schemeClr val="tx1">
                    <a:tint val="75000"/>
                  </a:schemeClr>
                </a:solidFill>
              </a:defRPr>
            </a:lvl2pPr>
            <a:lvl3pPr marL="1004377" indent="0">
              <a:buNone/>
              <a:defRPr sz="1757">
                <a:solidFill>
                  <a:schemeClr val="tx1">
                    <a:tint val="75000"/>
                  </a:schemeClr>
                </a:solidFill>
              </a:defRPr>
            </a:lvl3pPr>
            <a:lvl4pPr marL="1506565" indent="0">
              <a:buNone/>
              <a:defRPr sz="1538">
                <a:solidFill>
                  <a:schemeClr val="tx1">
                    <a:tint val="75000"/>
                  </a:schemeClr>
                </a:solidFill>
              </a:defRPr>
            </a:lvl4pPr>
            <a:lvl5pPr marL="2008754" indent="0">
              <a:buNone/>
              <a:defRPr sz="1538">
                <a:solidFill>
                  <a:schemeClr val="tx1">
                    <a:tint val="75000"/>
                  </a:schemeClr>
                </a:solidFill>
              </a:defRPr>
            </a:lvl5pPr>
            <a:lvl6pPr marL="2510942" indent="0">
              <a:buNone/>
              <a:defRPr sz="1538">
                <a:solidFill>
                  <a:schemeClr val="tx1">
                    <a:tint val="75000"/>
                  </a:schemeClr>
                </a:solidFill>
              </a:defRPr>
            </a:lvl6pPr>
            <a:lvl7pPr marL="3013131" indent="0">
              <a:buNone/>
              <a:defRPr sz="1538">
                <a:solidFill>
                  <a:schemeClr val="tx1">
                    <a:tint val="75000"/>
                  </a:schemeClr>
                </a:solidFill>
              </a:defRPr>
            </a:lvl7pPr>
            <a:lvl8pPr marL="3515319" indent="0">
              <a:buNone/>
              <a:defRPr sz="1538">
                <a:solidFill>
                  <a:schemeClr val="tx1">
                    <a:tint val="75000"/>
                  </a:schemeClr>
                </a:solidFill>
              </a:defRPr>
            </a:lvl8pPr>
            <a:lvl9pPr marL="4017508" indent="0">
              <a:buNone/>
              <a:defRPr sz="1538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BC5F47-0084-4A88-ACEC-71D64E49B8E2}" type="datetimeFigureOut">
              <a:rPr lang="es-ES" smtClean="0"/>
              <a:t>30/05/2017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117BFE-439C-4DE2-A191-E9C22973EDD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457083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9608" y="1382466"/>
            <a:ext cx="6972567" cy="2995342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69608" y="4899836"/>
            <a:ext cx="3392095" cy="8800908"/>
          </a:xfrm>
        </p:spPr>
        <p:txBody>
          <a:bodyPr>
            <a:normAutofit/>
          </a:bodyPr>
          <a:lstStyle>
            <a:lvl1pPr>
              <a:defRPr sz="1977"/>
            </a:lvl1pPr>
            <a:lvl2pPr>
              <a:defRPr sz="1757"/>
            </a:lvl2pPr>
            <a:lvl3pPr>
              <a:defRPr sz="1538"/>
            </a:lvl3pPr>
            <a:lvl4pPr>
              <a:defRPr sz="1318"/>
            </a:lvl4pPr>
            <a:lvl5pPr>
              <a:defRPr sz="1318"/>
            </a:lvl5pPr>
            <a:lvl6pPr>
              <a:defRPr sz="1318"/>
            </a:lvl6pPr>
            <a:lvl7pPr>
              <a:defRPr sz="1318"/>
            </a:lvl7pPr>
            <a:lvl8pPr>
              <a:defRPr sz="1318"/>
            </a:lvl8pPr>
            <a:lvl9pPr>
              <a:defRPr sz="1318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50079" y="4899839"/>
            <a:ext cx="3392096" cy="8800911"/>
          </a:xfrm>
        </p:spPr>
        <p:txBody>
          <a:bodyPr>
            <a:normAutofit/>
          </a:bodyPr>
          <a:lstStyle>
            <a:lvl1pPr>
              <a:defRPr sz="1977"/>
            </a:lvl1pPr>
            <a:lvl2pPr>
              <a:defRPr sz="1757"/>
            </a:lvl2pPr>
            <a:lvl3pPr>
              <a:defRPr sz="1538"/>
            </a:lvl3pPr>
            <a:lvl4pPr>
              <a:defRPr sz="1318"/>
            </a:lvl4pPr>
            <a:lvl5pPr>
              <a:defRPr sz="1318"/>
            </a:lvl5pPr>
            <a:lvl6pPr>
              <a:defRPr sz="1318"/>
            </a:lvl6pPr>
            <a:lvl7pPr>
              <a:defRPr sz="1318"/>
            </a:lvl7pPr>
            <a:lvl8pPr>
              <a:defRPr sz="1318"/>
            </a:lvl8pPr>
            <a:lvl9pPr>
              <a:defRPr sz="1318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BC5F47-0084-4A88-ACEC-71D64E49B8E2}" type="datetimeFigureOut">
              <a:rPr lang="es-ES" smtClean="0"/>
              <a:t>30/05/2017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117BFE-439C-4DE2-A191-E9C22973EDD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566051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9607" y="1382466"/>
            <a:ext cx="6972566" cy="2995342"/>
          </a:xfrm>
        </p:spPr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9607" y="4900729"/>
            <a:ext cx="3394910" cy="1306861"/>
          </a:xfrm>
        </p:spPr>
        <p:txBody>
          <a:bodyPr anchor="b">
            <a:noAutofit/>
          </a:bodyPr>
          <a:lstStyle>
            <a:lvl1pPr marL="0" indent="0">
              <a:buNone/>
              <a:defRPr sz="2636" b="0"/>
            </a:lvl1pPr>
            <a:lvl2pPr marL="502188" indent="0">
              <a:buNone/>
              <a:defRPr sz="2197" b="1"/>
            </a:lvl2pPr>
            <a:lvl3pPr marL="1004377" indent="0">
              <a:buNone/>
              <a:defRPr sz="1977" b="1"/>
            </a:lvl3pPr>
            <a:lvl4pPr marL="1506565" indent="0">
              <a:buNone/>
              <a:defRPr sz="1757" b="1"/>
            </a:lvl4pPr>
            <a:lvl5pPr marL="2008754" indent="0">
              <a:buNone/>
              <a:defRPr sz="1757" b="1"/>
            </a:lvl5pPr>
            <a:lvl6pPr marL="2510942" indent="0">
              <a:buNone/>
              <a:defRPr sz="1757" b="1"/>
            </a:lvl6pPr>
            <a:lvl7pPr marL="3013131" indent="0">
              <a:buNone/>
              <a:defRPr sz="1757" b="1"/>
            </a:lvl7pPr>
            <a:lvl8pPr marL="3515319" indent="0">
              <a:buNone/>
              <a:defRPr sz="1757" b="1"/>
            </a:lvl8pPr>
            <a:lvl9pPr marL="4017508" indent="0">
              <a:buNone/>
              <a:defRPr sz="1757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9607" y="6207594"/>
            <a:ext cx="3394910" cy="7493156"/>
          </a:xfrm>
        </p:spPr>
        <p:txBody>
          <a:bodyPr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247263" y="4900729"/>
            <a:ext cx="3394910" cy="1306861"/>
          </a:xfrm>
        </p:spPr>
        <p:txBody>
          <a:bodyPr anchor="b">
            <a:noAutofit/>
          </a:bodyPr>
          <a:lstStyle>
            <a:lvl1pPr marL="0" indent="0">
              <a:buNone/>
              <a:defRPr sz="2636" b="0"/>
            </a:lvl1pPr>
            <a:lvl2pPr marL="502188" indent="0">
              <a:buNone/>
              <a:defRPr sz="2197" b="1"/>
            </a:lvl2pPr>
            <a:lvl3pPr marL="1004377" indent="0">
              <a:buNone/>
              <a:defRPr sz="1977" b="1"/>
            </a:lvl3pPr>
            <a:lvl4pPr marL="1506565" indent="0">
              <a:buNone/>
              <a:defRPr sz="1757" b="1"/>
            </a:lvl4pPr>
            <a:lvl5pPr marL="2008754" indent="0">
              <a:buNone/>
              <a:defRPr sz="1757" b="1"/>
            </a:lvl5pPr>
            <a:lvl6pPr marL="2510942" indent="0">
              <a:buNone/>
              <a:defRPr sz="1757" b="1"/>
            </a:lvl6pPr>
            <a:lvl7pPr marL="3013131" indent="0">
              <a:buNone/>
              <a:defRPr sz="1757" b="1"/>
            </a:lvl7pPr>
            <a:lvl8pPr marL="3515319" indent="0">
              <a:buNone/>
              <a:defRPr sz="1757" b="1"/>
            </a:lvl8pPr>
            <a:lvl9pPr marL="4017508" indent="0">
              <a:buNone/>
              <a:defRPr sz="1757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247263" y="6207594"/>
            <a:ext cx="3394910" cy="7493156"/>
          </a:xfrm>
        </p:spPr>
        <p:txBody>
          <a:bodyPr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BC5F47-0084-4A88-ACEC-71D64E49B8E2}" type="datetimeFigureOut">
              <a:rPr lang="es-ES" smtClean="0"/>
              <a:t>30/05/2017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117BFE-439C-4DE2-A191-E9C22973EDD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581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9607" y="1382466"/>
            <a:ext cx="6972567" cy="2995342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BC5F47-0084-4A88-ACEC-71D64E49B8E2}" type="datetimeFigureOut">
              <a:rPr lang="es-ES" smtClean="0"/>
              <a:t>30/05/2017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117BFE-439C-4DE2-A191-E9C22973EDD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221292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BC5F47-0084-4A88-ACEC-71D64E49B8E2}" type="datetimeFigureOut">
              <a:rPr lang="es-ES" smtClean="0"/>
              <a:t>30/05/2017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117BFE-439C-4DE2-A191-E9C22973EDD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413383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9606" y="3398570"/>
            <a:ext cx="3064841" cy="2899336"/>
          </a:xfrm>
        </p:spPr>
        <p:txBody>
          <a:bodyPr anchor="b">
            <a:normAutofit/>
          </a:bodyPr>
          <a:lstStyle>
            <a:lvl1pPr>
              <a:defRPr sz="2197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22823" y="1167761"/>
            <a:ext cx="3719350" cy="12532987"/>
          </a:xfrm>
        </p:spPr>
        <p:txBody>
          <a:bodyPr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9606" y="6297905"/>
            <a:ext cx="3064841" cy="5861076"/>
          </a:xfrm>
        </p:spPr>
        <p:txBody>
          <a:bodyPr>
            <a:normAutofit/>
          </a:bodyPr>
          <a:lstStyle>
            <a:lvl1pPr marL="0" indent="0">
              <a:buNone/>
              <a:defRPr sz="1538"/>
            </a:lvl1pPr>
            <a:lvl2pPr marL="376641" indent="0">
              <a:buNone/>
              <a:defRPr sz="1153"/>
            </a:lvl2pPr>
            <a:lvl3pPr marL="753283" indent="0">
              <a:buNone/>
              <a:defRPr sz="989"/>
            </a:lvl3pPr>
            <a:lvl4pPr marL="1129924" indent="0">
              <a:buNone/>
              <a:defRPr sz="824"/>
            </a:lvl4pPr>
            <a:lvl5pPr marL="1506565" indent="0">
              <a:buNone/>
              <a:defRPr sz="824"/>
            </a:lvl5pPr>
            <a:lvl6pPr marL="1883207" indent="0">
              <a:buNone/>
              <a:defRPr sz="824"/>
            </a:lvl6pPr>
            <a:lvl7pPr marL="2259848" indent="0">
              <a:buNone/>
              <a:defRPr sz="824"/>
            </a:lvl7pPr>
            <a:lvl8pPr marL="2636490" indent="0">
              <a:buNone/>
              <a:defRPr sz="824"/>
            </a:lvl8pPr>
            <a:lvl9pPr marL="3013131" indent="0">
              <a:buNone/>
              <a:defRPr sz="824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BC5F47-0084-4A88-ACEC-71D64E49B8E2}" type="datetimeFigureOut">
              <a:rPr lang="es-ES" smtClean="0"/>
              <a:t>30/05/2017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117BFE-439C-4DE2-A191-E9C22973EDD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920468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9607" y="10886917"/>
            <a:ext cx="6972567" cy="1285262"/>
          </a:xfrm>
        </p:spPr>
        <p:txBody>
          <a:bodyPr anchor="b">
            <a:normAutofit/>
          </a:bodyPr>
          <a:lstStyle>
            <a:lvl1pPr algn="l">
              <a:defRPr sz="2636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69607" y="1382466"/>
            <a:ext cx="6972567" cy="8721412"/>
          </a:xfrm>
        </p:spPr>
        <p:txBody>
          <a:bodyPr anchor="t">
            <a:normAutofit/>
          </a:bodyPr>
          <a:lstStyle>
            <a:lvl1pPr marL="0" indent="0" algn="ctr">
              <a:buNone/>
              <a:defRPr sz="1757"/>
            </a:lvl1pPr>
            <a:lvl2pPr marL="502188" indent="0">
              <a:buNone/>
              <a:defRPr sz="1757"/>
            </a:lvl2pPr>
            <a:lvl3pPr marL="1004377" indent="0">
              <a:buNone/>
              <a:defRPr sz="1757"/>
            </a:lvl3pPr>
            <a:lvl4pPr marL="1506565" indent="0">
              <a:buNone/>
              <a:defRPr sz="1757"/>
            </a:lvl4pPr>
            <a:lvl5pPr marL="2008754" indent="0">
              <a:buNone/>
              <a:defRPr sz="1757"/>
            </a:lvl5pPr>
            <a:lvl6pPr marL="2510942" indent="0">
              <a:buNone/>
              <a:defRPr sz="1757"/>
            </a:lvl6pPr>
            <a:lvl7pPr marL="3013131" indent="0">
              <a:buNone/>
              <a:defRPr sz="1757"/>
            </a:lvl7pPr>
            <a:lvl8pPr marL="3515319" indent="0">
              <a:buNone/>
              <a:defRPr sz="1757"/>
            </a:lvl8pPr>
            <a:lvl9pPr marL="4017508" indent="0">
              <a:buNone/>
              <a:defRPr sz="1757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9607" y="12172179"/>
            <a:ext cx="6972567" cy="1528568"/>
          </a:xfrm>
        </p:spPr>
        <p:txBody>
          <a:bodyPr>
            <a:normAutofit/>
          </a:bodyPr>
          <a:lstStyle>
            <a:lvl1pPr marL="0" indent="0">
              <a:buNone/>
              <a:defRPr sz="1318"/>
            </a:lvl1pPr>
            <a:lvl2pPr marL="502188" indent="0">
              <a:buNone/>
              <a:defRPr sz="1318"/>
            </a:lvl2pPr>
            <a:lvl3pPr marL="1004377" indent="0">
              <a:buNone/>
              <a:defRPr sz="1098"/>
            </a:lvl3pPr>
            <a:lvl4pPr marL="1506565" indent="0">
              <a:buNone/>
              <a:defRPr sz="989"/>
            </a:lvl4pPr>
            <a:lvl5pPr marL="2008754" indent="0">
              <a:buNone/>
              <a:defRPr sz="989"/>
            </a:lvl5pPr>
            <a:lvl6pPr marL="2510942" indent="0">
              <a:buNone/>
              <a:defRPr sz="989"/>
            </a:lvl6pPr>
            <a:lvl7pPr marL="3013131" indent="0">
              <a:buNone/>
              <a:defRPr sz="989"/>
            </a:lvl7pPr>
            <a:lvl8pPr marL="3515319" indent="0">
              <a:buNone/>
              <a:defRPr sz="989"/>
            </a:lvl8pPr>
            <a:lvl9pPr marL="4017508" indent="0">
              <a:buNone/>
              <a:defRPr sz="989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BC5F47-0084-4A88-ACEC-71D64E49B8E2}" type="datetimeFigureOut">
              <a:rPr lang="es-ES" smtClean="0"/>
              <a:t>30/05/2017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117BFE-439C-4DE2-A191-E9C22973EDD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039017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9300" y="-19203"/>
            <a:ext cx="10072458" cy="15591144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69607" y="1382466"/>
            <a:ext cx="6972566" cy="299534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9607" y="4899839"/>
            <a:ext cx="6972567" cy="880091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37339" y="13700750"/>
            <a:ext cx="751476" cy="82803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8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BC5F47-0084-4A88-ACEC-71D64E49B8E2}" type="datetimeFigureOut">
              <a:rPr lang="es-ES" smtClean="0"/>
              <a:t>30/05/2017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69607" y="13700750"/>
            <a:ext cx="5078047" cy="82803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8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079074" y="13700750"/>
            <a:ext cx="563101" cy="82803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89">
                <a:solidFill>
                  <a:schemeClr val="accent1"/>
                </a:solidFill>
              </a:defRPr>
            </a:lvl1pPr>
          </a:lstStyle>
          <a:p>
            <a:fld id="{59117BFE-439C-4DE2-A191-E9C22973EDD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141025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  <p:sldLayoutId id="2147483702" r:id="rId12"/>
    <p:sldLayoutId id="2147483703" r:id="rId13"/>
    <p:sldLayoutId id="2147483704" r:id="rId14"/>
    <p:sldLayoutId id="2147483705" r:id="rId15"/>
    <p:sldLayoutId id="2147483706" r:id="rId16"/>
  </p:sldLayoutIdLst>
  <p:txStyles>
    <p:titleStyle>
      <a:lvl1pPr algn="l" defTabSz="502188" rtl="0" eaLnBrk="1" latinLnBrk="0" hangingPunct="1">
        <a:spcBef>
          <a:spcPct val="0"/>
        </a:spcBef>
        <a:buNone/>
        <a:defRPr sz="3954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76641" indent="-376641" algn="l" defTabSz="502188" rtl="0" eaLnBrk="1" latinLnBrk="0" hangingPunct="1">
        <a:spcBef>
          <a:spcPts val="1098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977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816056" indent="-313868" algn="l" defTabSz="502188" rtl="0" eaLnBrk="1" latinLnBrk="0" hangingPunct="1">
        <a:spcBef>
          <a:spcPts val="1098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757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255471" indent="-251094" algn="l" defTabSz="502188" rtl="0" eaLnBrk="1" latinLnBrk="0" hangingPunct="1">
        <a:spcBef>
          <a:spcPts val="1098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538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757660" indent="-251094" algn="l" defTabSz="502188" rtl="0" eaLnBrk="1" latinLnBrk="0" hangingPunct="1">
        <a:spcBef>
          <a:spcPts val="1098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318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259848" indent="-251094" algn="l" defTabSz="502188" rtl="0" eaLnBrk="1" latinLnBrk="0" hangingPunct="1">
        <a:spcBef>
          <a:spcPts val="1098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318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762037" indent="-251094" algn="l" defTabSz="502188" rtl="0" eaLnBrk="1" latinLnBrk="0" hangingPunct="1">
        <a:spcBef>
          <a:spcPts val="1098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318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3264225" indent="-251094" algn="l" defTabSz="502188" rtl="0" eaLnBrk="1" latinLnBrk="0" hangingPunct="1">
        <a:spcBef>
          <a:spcPts val="1098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318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766414" indent="-251094" algn="l" defTabSz="502188" rtl="0" eaLnBrk="1" latinLnBrk="0" hangingPunct="1">
        <a:spcBef>
          <a:spcPts val="1098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318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4268602" indent="-251094" algn="l" defTabSz="502188" rtl="0" eaLnBrk="1" latinLnBrk="0" hangingPunct="1">
        <a:spcBef>
          <a:spcPts val="1098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318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02188" rtl="0" eaLnBrk="1" latinLnBrk="0" hangingPunct="1">
        <a:defRPr sz="1977" kern="1200">
          <a:solidFill>
            <a:schemeClr val="tx1"/>
          </a:solidFill>
          <a:latin typeface="+mn-lt"/>
          <a:ea typeface="+mn-ea"/>
          <a:cs typeface="+mn-cs"/>
        </a:defRPr>
      </a:lvl1pPr>
      <a:lvl2pPr marL="502188" algn="l" defTabSz="502188" rtl="0" eaLnBrk="1" latinLnBrk="0" hangingPunct="1">
        <a:defRPr sz="1977" kern="1200">
          <a:solidFill>
            <a:schemeClr val="tx1"/>
          </a:solidFill>
          <a:latin typeface="+mn-lt"/>
          <a:ea typeface="+mn-ea"/>
          <a:cs typeface="+mn-cs"/>
        </a:defRPr>
      </a:lvl2pPr>
      <a:lvl3pPr marL="1004377" algn="l" defTabSz="502188" rtl="0" eaLnBrk="1" latinLnBrk="0" hangingPunct="1">
        <a:defRPr sz="1977" kern="1200">
          <a:solidFill>
            <a:schemeClr val="tx1"/>
          </a:solidFill>
          <a:latin typeface="+mn-lt"/>
          <a:ea typeface="+mn-ea"/>
          <a:cs typeface="+mn-cs"/>
        </a:defRPr>
      </a:lvl3pPr>
      <a:lvl4pPr marL="1506565" algn="l" defTabSz="502188" rtl="0" eaLnBrk="1" latinLnBrk="0" hangingPunct="1">
        <a:defRPr sz="1977" kern="1200">
          <a:solidFill>
            <a:schemeClr val="tx1"/>
          </a:solidFill>
          <a:latin typeface="+mn-lt"/>
          <a:ea typeface="+mn-ea"/>
          <a:cs typeface="+mn-cs"/>
        </a:defRPr>
      </a:lvl4pPr>
      <a:lvl5pPr marL="2008754" algn="l" defTabSz="502188" rtl="0" eaLnBrk="1" latinLnBrk="0" hangingPunct="1">
        <a:defRPr sz="1977" kern="1200">
          <a:solidFill>
            <a:schemeClr val="tx1"/>
          </a:solidFill>
          <a:latin typeface="+mn-lt"/>
          <a:ea typeface="+mn-ea"/>
          <a:cs typeface="+mn-cs"/>
        </a:defRPr>
      </a:lvl5pPr>
      <a:lvl6pPr marL="2510942" algn="l" defTabSz="502188" rtl="0" eaLnBrk="1" latinLnBrk="0" hangingPunct="1">
        <a:defRPr sz="1977" kern="1200">
          <a:solidFill>
            <a:schemeClr val="tx1"/>
          </a:solidFill>
          <a:latin typeface="+mn-lt"/>
          <a:ea typeface="+mn-ea"/>
          <a:cs typeface="+mn-cs"/>
        </a:defRPr>
      </a:lvl6pPr>
      <a:lvl7pPr marL="3013131" algn="l" defTabSz="502188" rtl="0" eaLnBrk="1" latinLnBrk="0" hangingPunct="1">
        <a:defRPr sz="1977" kern="1200">
          <a:solidFill>
            <a:schemeClr val="tx1"/>
          </a:solidFill>
          <a:latin typeface="+mn-lt"/>
          <a:ea typeface="+mn-ea"/>
          <a:cs typeface="+mn-cs"/>
        </a:defRPr>
      </a:lvl7pPr>
      <a:lvl8pPr marL="3515319" algn="l" defTabSz="502188" rtl="0" eaLnBrk="1" latinLnBrk="0" hangingPunct="1">
        <a:defRPr sz="1977" kern="1200">
          <a:solidFill>
            <a:schemeClr val="tx1"/>
          </a:solidFill>
          <a:latin typeface="+mn-lt"/>
          <a:ea typeface="+mn-ea"/>
          <a:cs typeface="+mn-cs"/>
        </a:defRPr>
      </a:lvl8pPr>
      <a:lvl9pPr marL="4017508" algn="l" defTabSz="502188" rtl="0" eaLnBrk="1" latinLnBrk="0" hangingPunct="1">
        <a:defRPr sz="1977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/>
          <p:cNvPicPr>
            <a:picLocks noChangeAspect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93000"/>
                    </a14:imgEffect>
                  </a14:imgLayer>
                </a14:imgProps>
              </a:ext>
            </a:extLst>
          </a:blip>
          <a:srcRect l="38433" t="26802" r="43993" b="20006"/>
          <a:stretch/>
        </p:blipFill>
        <p:spPr>
          <a:xfrm>
            <a:off x="963447" y="-1"/>
            <a:ext cx="3151354" cy="5362576"/>
          </a:xfrm>
          <a:prstGeom prst="rect">
            <a:avLst/>
          </a:prstGeom>
          <a:effectLst>
            <a:outerShdw blurRad="50800" dist="50800" dir="5400000" algn="ctr" rotWithShape="0">
              <a:srgbClr val="000000"/>
            </a:outerShdw>
          </a:effectLst>
        </p:spPr>
      </p:pic>
      <p:sp>
        <p:nvSpPr>
          <p:cNvPr id="4" name="Rectángulo 3"/>
          <p:cNvSpPr/>
          <p:nvPr/>
        </p:nvSpPr>
        <p:spPr>
          <a:xfrm>
            <a:off x="4192591" y="-40943"/>
            <a:ext cx="206017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LF-100</a:t>
            </a:r>
            <a:endParaRPr lang="es-ES" sz="5400" b="1" cap="none" spc="0" dirty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dist="38100" dir="2700000" algn="bl" rotWithShape="0">
                  <a:schemeClr val="accent5"/>
                </a:outerShdw>
              </a:effectLst>
            </a:endParaRPr>
          </a:p>
        </p:txBody>
      </p:sp>
      <p:sp>
        <p:nvSpPr>
          <p:cNvPr id="6" name="CuadroTexto 5"/>
          <p:cNvSpPr txBox="1"/>
          <p:nvPr/>
        </p:nvSpPr>
        <p:spPr>
          <a:xfrm>
            <a:off x="4192591" y="882387"/>
            <a:ext cx="5851522" cy="51090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2200" dirty="0">
                <a:solidFill>
                  <a:schemeClr val="accent5"/>
                </a:solidFill>
              </a:rPr>
              <a:t>Problemática</a:t>
            </a:r>
          </a:p>
          <a:p>
            <a:r>
              <a:rPr lang="es-CO" sz="2200" dirty="0"/>
              <a:t>Cuando estamos en nuestro hogar y de repente se nos va la luz y deseamos ingerir una bebida con componentes que requieren disolverse o ser batidos, podemos acudir a la LF-100 licuando con la energía del movimiento rotativo de nuestro brazo trasmitiéndose al mecanismo engranaje cónico, permitiendo un  licuado optimo y eficiente.  </a:t>
            </a:r>
          </a:p>
          <a:p>
            <a:r>
              <a:rPr lang="es-ES" sz="2200" dirty="0">
                <a:solidFill>
                  <a:schemeClr val="accent5"/>
                </a:solidFill>
              </a:rPr>
              <a:t>Función </a:t>
            </a:r>
          </a:p>
          <a:p>
            <a:r>
              <a:rPr lang="es-ES" sz="2200" dirty="0"/>
              <a:t>Es un accesorio para el vaso de la licuadora el cual nos permite hacer batidos blandos.</a:t>
            </a:r>
          </a:p>
          <a:p>
            <a:r>
              <a:rPr lang="es-CO" sz="2200" dirty="0"/>
              <a:t> </a:t>
            </a:r>
          </a:p>
          <a:p>
            <a:endParaRPr lang="es-ES" dirty="0"/>
          </a:p>
        </p:txBody>
      </p:sp>
      <p:pic>
        <p:nvPicPr>
          <p:cNvPr id="9" name="Imagen 8"/>
          <p:cNvPicPr>
            <a:picLocks noChangeAspect="1"/>
          </p:cNvPicPr>
          <p:nvPr/>
        </p:nvPicPr>
        <p:blipFill rotWithShape="1">
          <a:blip r:embed="rId4"/>
          <a:srcRect l="28553" t="22802" r="38047" b="13532"/>
          <a:stretch/>
        </p:blipFill>
        <p:spPr>
          <a:xfrm>
            <a:off x="591973" y="6285905"/>
            <a:ext cx="4856328" cy="5204514"/>
          </a:xfrm>
          <a:prstGeom prst="rect">
            <a:avLst/>
          </a:prstGeom>
        </p:spPr>
      </p:pic>
      <p:sp>
        <p:nvSpPr>
          <p:cNvPr id="10" name="CuadroTexto 9"/>
          <p:cNvSpPr txBox="1"/>
          <p:nvPr/>
        </p:nvSpPr>
        <p:spPr>
          <a:xfrm>
            <a:off x="4192591" y="5558178"/>
            <a:ext cx="3429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chemeClr val="accent3">
                    <a:lumMod val="75000"/>
                  </a:schemeClr>
                </a:solidFill>
              </a:rPr>
              <a:t>MECANISMOS-PARTES</a:t>
            </a:r>
          </a:p>
        </p:txBody>
      </p:sp>
      <p:graphicFrame>
        <p:nvGraphicFramePr>
          <p:cNvPr id="12" name="Tabla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14718832"/>
              </p:ext>
            </p:extLst>
          </p:nvPr>
        </p:nvGraphicFramePr>
        <p:xfrm>
          <a:off x="5749121" y="6909095"/>
          <a:ext cx="2631454" cy="255784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7727">
                  <a:extLst>
                    <a:ext uri="{9D8B030D-6E8A-4147-A177-3AD203B41FA5}">
                      <a16:colId xmlns:a16="http://schemas.microsoft.com/office/drawing/2014/main" val="1941066335"/>
                    </a:ext>
                  </a:extLst>
                </a:gridCol>
                <a:gridCol w="2303727">
                  <a:extLst>
                    <a:ext uri="{9D8B030D-6E8A-4147-A177-3AD203B41FA5}">
                      <a16:colId xmlns:a16="http://schemas.microsoft.com/office/drawing/2014/main" val="3366870609"/>
                    </a:ext>
                  </a:extLst>
                </a:gridCol>
              </a:tblGrid>
              <a:tr h="511569">
                <a:tc>
                  <a:txBody>
                    <a:bodyPr/>
                    <a:lstStyle/>
                    <a:p>
                      <a:r>
                        <a:rPr lang="es-E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/>
                        <a:t>CHASSIS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56469135"/>
                  </a:ext>
                </a:extLst>
              </a:tr>
              <a:tr h="511569">
                <a:tc>
                  <a:txBody>
                    <a:bodyPr/>
                    <a:lstStyle/>
                    <a:p>
                      <a:r>
                        <a:rPr lang="es-ES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/>
                        <a:t>BASE PIÑONES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47267137"/>
                  </a:ext>
                </a:extLst>
              </a:tr>
              <a:tr h="511569">
                <a:tc>
                  <a:txBody>
                    <a:bodyPr/>
                    <a:lstStyle/>
                    <a:p>
                      <a:r>
                        <a:rPr lang="es-ES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/>
                        <a:t>PIÑON GRANDE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80536359"/>
                  </a:ext>
                </a:extLst>
              </a:tr>
              <a:tr h="511569">
                <a:tc>
                  <a:txBody>
                    <a:bodyPr/>
                    <a:lstStyle/>
                    <a:p>
                      <a:r>
                        <a:rPr lang="es-ES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/>
                        <a:t>PIÑON MEDIANO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79567853"/>
                  </a:ext>
                </a:extLst>
              </a:tr>
              <a:tr h="511569">
                <a:tc>
                  <a:txBody>
                    <a:bodyPr/>
                    <a:lstStyle/>
                    <a:p>
                      <a:r>
                        <a:rPr lang="es-ES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/>
                        <a:t>PIÑON PEQUEÑO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00474291"/>
                  </a:ext>
                </a:extLst>
              </a:tr>
            </a:tbl>
          </a:graphicData>
        </a:graphic>
      </p:graphicFrame>
      <p:sp>
        <p:nvSpPr>
          <p:cNvPr id="13" name="CuadroTexto 12"/>
          <p:cNvSpPr txBox="1"/>
          <p:nvPr/>
        </p:nvSpPr>
        <p:spPr>
          <a:xfrm>
            <a:off x="5829302" y="9733002"/>
            <a:ext cx="313727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            </a:t>
            </a:r>
            <a:r>
              <a:rPr lang="es-ES" dirty="0">
                <a:solidFill>
                  <a:schemeClr val="accent5"/>
                </a:solidFill>
              </a:rPr>
              <a:t>MECANISMOS</a:t>
            </a:r>
          </a:p>
          <a:p>
            <a:endParaRPr lang="es-ES" dirty="0"/>
          </a:p>
          <a:p>
            <a:r>
              <a:rPr lang="es-ES" dirty="0"/>
              <a:t>1- ENGRANAJES CONICOS </a:t>
            </a:r>
          </a:p>
          <a:p>
            <a:r>
              <a:rPr lang="es-ES" dirty="0"/>
              <a:t>2-SISTEMA MULTIPLICADOR DE VELOCIDAD</a:t>
            </a:r>
          </a:p>
          <a:p>
            <a:r>
              <a:rPr lang="es-ES" dirty="0"/>
              <a:t>3-PRENSA PARA FIJAR</a:t>
            </a:r>
          </a:p>
        </p:txBody>
      </p:sp>
      <p:sp>
        <p:nvSpPr>
          <p:cNvPr id="14" name="CuadroTexto 13"/>
          <p:cNvSpPr txBox="1"/>
          <p:nvPr/>
        </p:nvSpPr>
        <p:spPr>
          <a:xfrm>
            <a:off x="6560946" y="6395840"/>
            <a:ext cx="100780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>
                <a:solidFill>
                  <a:schemeClr val="accent5"/>
                </a:solidFill>
              </a:rPr>
              <a:t>PARTES</a:t>
            </a:r>
          </a:p>
        </p:txBody>
      </p:sp>
      <p:sp>
        <p:nvSpPr>
          <p:cNvPr id="15" name="CuadroTexto 14"/>
          <p:cNvSpPr txBox="1"/>
          <p:nvPr/>
        </p:nvSpPr>
        <p:spPr>
          <a:xfrm>
            <a:off x="2612323" y="11904404"/>
            <a:ext cx="29888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chemeClr val="accent3">
                    <a:lumMod val="75000"/>
                  </a:schemeClr>
                </a:solidFill>
              </a:rPr>
              <a:t>VISTAS DEL MODELO </a:t>
            </a:r>
          </a:p>
        </p:txBody>
      </p:sp>
      <p:pic>
        <p:nvPicPr>
          <p:cNvPr id="16" name="Imagen 15"/>
          <p:cNvPicPr>
            <a:picLocks noChangeAspect="1"/>
          </p:cNvPicPr>
          <p:nvPr/>
        </p:nvPicPr>
        <p:blipFill rotWithShape="1">
          <a:blip r:embed="rId5"/>
          <a:srcRect l="21740" t="25553" r="28936" b="37624"/>
          <a:stretch/>
        </p:blipFill>
        <p:spPr>
          <a:xfrm>
            <a:off x="591973" y="12408036"/>
            <a:ext cx="7029560" cy="2950547"/>
          </a:xfrm>
          <a:prstGeom prst="rect">
            <a:avLst/>
          </a:prstGeom>
        </p:spPr>
      </p:pic>
      <p:sp>
        <p:nvSpPr>
          <p:cNvPr id="17" name="CuadroTexto 16"/>
          <p:cNvSpPr txBox="1"/>
          <p:nvPr/>
        </p:nvSpPr>
        <p:spPr>
          <a:xfrm>
            <a:off x="7710986" y="12869993"/>
            <a:ext cx="2511188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200" dirty="0"/>
              <a:t>    MECANISMOS</a:t>
            </a:r>
          </a:p>
          <a:p>
            <a:r>
              <a:rPr lang="es-ES" sz="2200" dirty="0"/>
              <a:t>    IVAN CASTRO</a:t>
            </a:r>
          </a:p>
          <a:p>
            <a:r>
              <a:rPr lang="es-ES" sz="2200" dirty="0"/>
              <a:t>        LF-100</a:t>
            </a:r>
          </a:p>
          <a:p>
            <a:r>
              <a:rPr lang="es-ES" sz="2200" dirty="0"/>
              <a:t>ANDRES BONILLA</a:t>
            </a:r>
          </a:p>
          <a:p>
            <a:r>
              <a:rPr lang="es-ES" sz="2200" dirty="0"/>
              <a:t>FACULTAD ARTES</a:t>
            </a:r>
          </a:p>
          <a:p>
            <a:r>
              <a:rPr lang="es-ES" sz="2200" dirty="0"/>
              <a:t>          UAN</a:t>
            </a: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258058185"/>
      </p:ext>
    </p:extLst>
  </p:cSld>
  <p:clrMapOvr>
    <a:masterClrMapping/>
  </p:clrMapOvr>
</p:sld>
</file>

<file path=ppt/theme/theme1.xml><?xml version="1.0" encoding="utf-8"?>
<a:theme xmlns:a="http://schemas.openxmlformats.org/drawingml/2006/main" name="Faceta">
  <a:themeElements>
    <a:clrScheme name="Fac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64</TotalTime>
  <Words>120</Words>
  <Application>Microsoft Office PowerPoint</Application>
  <PresentationFormat>Personalizado</PresentationFormat>
  <Paragraphs>30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Trebuchet MS</vt:lpstr>
      <vt:lpstr>Wingdings 3</vt:lpstr>
      <vt:lpstr>Faceta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adres</dc:creator>
  <cp:lastModifiedBy>adres</cp:lastModifiedBy>
  <cp:revision>7</cp:revision>
  <dcterms:created xsi:type="dcterms:W3CDTF">2017-05-30T14:02:06Z</dcterms:created>
  <dcterms:modified xsi:type="dcterms:W3CDTF">2017-05-30T15:06:21Z</dcterms:modified>
</cp:coreProperties>
</file>