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522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416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2860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8283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2452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99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5149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1740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78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1613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619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727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9188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5421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444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590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51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DC7F4E2-80B9-4A11-913B-A6927BAB92ED}" type="datetimeFigureOut">
              <a:rPr lang="es-CO" smtClean="0"/>
              <a:t>12/05/2017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CF1A2-66FB-4661-A538-564B38D155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09906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321169" y="2419643"/>
            <a:ext cx="74699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 smtClean="0">
                <a:solidFill>
                  <a:schemeClr val="accent3"/>
                </a:solidFill>
              </a:rPr>
              <a:t>ANDRES FELIPE BONILLA PUENTES </a:t>
            </a:r>
          </a:p>
          <a:p>
            <a:pPr algn="ctr"/>
            <a:r>
              <a:rPr lang="es-CO" sz="3600" dirty="0" smtClean="0">
                <a:solidFill>
                  <a:schemeClr val="accent3"/>
                </a:solidFill>
              </a:rPr>
              <a:t>LICUADORA MANUAL (MECANICA)</a:t>
            </a:r>
          </a:p>
          <a:p>
            <a:pPr algn="ctr"/>
            <a:r>
              <a:rPr lang="es-CO" sz="3600" dirty="0" smtClean="0">
                <a:solidFill>
                  <a:schemeClr val="accent3"/>
                </a:solidFill>
              </a:rPr>
              <a:t>LF-100</a:t>
            </a:r>
          </a:p>
          <a:p>
            <a:pPr algn="ctr"/>
            <a:endParaRPr lang="es-CO" dirty="0" smtClean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2438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26179" y="649665"/>
            <a:ext cx="3700806" cy="700833"/>
          </a:xfrm>
        </p:spPr>
        <p:txBody>
          <a:bodyPr/>
          <a:lstStyle/>
          <a:p>
            <a:pPr algn="ctr"/>
            <a:r>
              <a:rPr lang="es-CO" sz="3600" dirty="0" smtClean="0">
                <a:solidFill>
                  <a:schemeClr val="accent1"/>
                </a:solidFill>
              </a:rPr>
              <a:t>PROBLEMÁTICA </a:t>
            </a:r>
            <a:endParaRPr lang="es-CO" sz="3600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2800" dirty="0" smtClean="0">
                <a:solidFill>
                  <a:srgbClr val="FFFF00"/>
                </a:solidFill>
              </a:rPr>
              <a:t>Cuando estamos en nuestro hogar y de repente se nos va la luz y deseamos ingerir una bebida con componentes que requieren disolverse o ser batidos, podemos acudir a la LF-100 licuando con la energía del movimiento rotativo de nuestro brazo trasmitiéndose al mecanismo engranaje cónico, permitiendo un  licuado optimo y eficiente.   </a:t>
            </a:r>
            <a:endParaRPr lang="es-CO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78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>
                <a:solidFill>
                  <a:schemeClr val="accent2"/>
                </a:solidFill>
              </a:rPr>
              <a:t>MECANISMO </a:t>
            </a:r>
            <a:endParaRPr lang="es-CO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Resultado de imagen para engranaje cónic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8906" y="2066705"/>
            <a:ext cx="7459132" cy="419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4009292" y="2236763"/>
            <a:ext cx="2686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chemeClr val="bg1"/>
                </a:solidFill>
              </a:rPr>
              <a:t>ENGRANAJE CONICO 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14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>
                <a:solidFill>
                  <a:srgbClr val="FFFF00"/>
                </a:solidFill>
              </a:rPr>
              <a:t>FUNCIONAMIENTO</a:t>
            </a:r>
            <a:r>
              <a:rPr lang="es-CO" dirty="0" smtClean="0"/>
              <a:t> </a:t>
            </a:r>
            <a:endParaRPr lang="es-CO" dirty="0"/>
          </a:p>
        </p:txBody>
      </p:sp>
      <p:pic>
        <p:nvPicPr>
          <p:cNvPr id="3074" name="Picture 2" descr="Resultado de imagen para engranaje cónica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08087" y="1431217"/>
            <a:ext cx="9387938" cy="520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1259463" y="5257630"/>
            <a:ext cx="40890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solidFill>
                  <a:schemeClr val="bg1"/>
                </a:solidFill>
              </a:rPr>
              <a:t>De un movimiento circular lateral a un moviente circular superior</a:t>
            </a:r>
            <a:endParaRPr lang="es-CO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17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879" y="322312"/>
            <a:ext cx="8344912" cy="6265225"/>
          </a:xfrm>
        </p:spPr>
      </p:pic>
    </p:spTree>
    <p:extLst>
      <p:ext uri="{BB962C8B-B14F-4D97-AF65-F5344CB8AC3E}">
        <p14:creationId xmlns:p14="http://schemas.microsoft.com/office/powerpoint/2010/main" val="103567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6" b="2365"/>
          <a:stretch/>
        </p:blipFill>
        <p:spPr bwMode="auto">
          <a:xfrm>
            <a:off x="1294226" y="661182"/>
            <a:ext cx="9115865" cy="5627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279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</TotalTime>
  <Words>80</Words>
  <Application>Microsoft Office PowerPoint</Application>
  <PresentationFormat>Panorámica</PresentationFormat>
  <Paragraphs>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Presentación de PowerPoint</vt:lpstr>
      <vt:lpstr>PROBLEMÁTICA </vt:lpstr>
      <vt:lpstr>MECANISMO </vt:lpstr>
      <vt:lpstr>FUNCIONAMIENTO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</dc:creator>
  <cp:lastModifiedBy>ANDRES</cp:lastModifiedBy>
  <cp:revision>4</cp:revision>
  <dcterms:created xsi:type="dcterms:W3CDTF">2017-05-12T17:30:24Z</dcterms:created>
  <dcterms:modified xsi:type="dcterms:W3CDTF">2017-05-12T17:54:21Z</dcterms:modified>
</cp:coreProperties>
</file>